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83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5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61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4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6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7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6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9D2E-1F73-44E7-951B-23A0731A920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E66C2A-C766-4899-BAA0-E036DDD77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23" y="1515070"/>
            <a:ext cx="8676024" cy="1646302"/>
          </a:xfrm>
        </p:spPr>
        <p:txBody>
          <a:bodyPr/>
          <a:lstStyle/>
          <a:p>
            <a:r>
              <a:rPr lang="ru-RU" sz="6600" b="1" dirty="0" smtClean="0"/>
              <a:t>Посылка солдатам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18171"/>
            <a:ext cx="7766936" cy="10968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Донецкая Народная Республика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«Шахтёрская средняя школа № 18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25721" y="316137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Социальная </a:t>
            </a:r>
            <a:r>
              <a:rPr lang="ru-RU" sz="2800" b="1" dirty="0" smtClean="0">
                <a:solidFill>
                  <a:schemeClr val="tx1"/>
                </a:solidFill>
              </a:rPr>
              <a:t>практика                                 по фильму </a:t>
            </a:r>
            <a:r>
              <a:rPr lang="ru-RU" sz="2800" b="1" dirty="0">
                <a:solidFill>
                  <a:schemeClr val="tx1"/>
                </a:solidFill>
              </a:rPr>
              <a:t>проекта "Киноуроки" 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"</a:t>
            </a:r>
            <a:r>
              <a:rPr lang="ru-RU" sz="2800" b="1" dirty="0">
                <a:solidFill>
                  <a:schemeClr val="tx1"/>
                </a:solidFill>
              </a:rPr>
              <a:t>Когда небо улыбается</a:t>
            </a:r>
            <a:r>
              <a:rPr lang="ru-RU" sz="2800" b="1" dirty="0" smtClean="0">
                <a:solidFill>
                  <a:schemeClr val="tx1"/>
                </a:solidFill>
              </a:rPr>
              <a:t>"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обучающихся 6-Б класса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Классный руководитель                     Панова Елена Викторовна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2982" y="235125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Сбор посылки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47" y="758345"/>
            <a:ext cx="7808422" cy="58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2982" y="235125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Сбор посылки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56" y="758345"/>
            <a:ext cx="7891549" cy="59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2982" y="235125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Сбор посылки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58345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2982" y="235125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Сбор посылки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758345"/>
            <a:ext cx="8046721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182" y="235125"/>
            <a:ext cx="1002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Доставка  посылки  солдатам на линию фронта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6" y="758345"/>
            <a:ext cx="4467659" cy="5956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1" y="758345"/>
            <a:ext cx="4445000" cy="59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089" y="1817363"/>
            <a:ext cx="70187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Доблестные защитники передали детям огромное спасибо за оказанную помощь, </a:t>
            </a:r>
          </a:p>
          <a:p>
            <a:pPr algn="ctr"/>
            <a:r>
              <a:rPr lang="ru-RU" sz="3200" b="1" dirty="0" smtClean="0"/>
              <a:t>за тёплые слова.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99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862" y="226813"/>
            <a:ext cx="7454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Волонтёрская помощь защитникам родного края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12" y="773082"/>
            <a:ext cx="7359535" cy="55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862" y="226813"/>
            <a:ext cx="7454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Волонтёрская помощь защитникам родного края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7" y="633845"/>
            <a:ext cx="8298873" cy="62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862" y="226813"/>
            <a:ext cx="7454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Волонтёрская помощь защитникам родного края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26" y="626923"/>
            <a:ext cx="8157556" cy="61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084" y="25175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Написание писем солдатам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02" y="590203"/>
            <a:ext cx="4665696" cy="6220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651861"/>
            <a:ext cx="4619452" cy="61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084" y="25175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Написание писем солдатам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2" y="684413"/>
            <a:ext cx="4570270" cy="6093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7" y="684877"/>
            <a:ext cx="4569922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084" y="25175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Написание писем солдатам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0" y="633845"/>
            <a:ext cx="8298873" cy="62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084" y="25175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Написание писем солдатам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4" y="651861"/>
            <a:ext cx="8078610" cy="60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084" y="25175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Написание писем солдатам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4" y="814645"/>
            <a:ext cx="4426873" cy="5902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20" y="1247137"/>
            <a:ext cx="6716684" cy="50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95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Trebuchet MS</vt:lpstr>
      <vt:lpstr>Wingdings 3</vt:lpstr>
      <vt:lpstr>Аспект</vt:lpstr>
      <vt:lpstr>Посылка солдатам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Посылка солдатам</dc:title>
  <dc:creator>Lena</dc:creator>
  <cp:lastModifiedBy>Lena</cp:lastModifiedBy>
  <cp:revision>7</cp:revision>
  <dcterms:created xsi:type="dcterms:W3CDTF">2022-12-06T16:15:16Z</dcterms:created>
  <dcterms:modified xsi:type="dcterms:W3CDTF">2022-12-06T16:35:14Z</dcterms:modified>
</cp:coreProperties>
</file>